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theme+xml" PartName="/ppt/theme/theme1.xml"/>
</Types>
</file>

<file path=_rels/.rels><?xml version="1.0" encoding="UTF-8" standalone="no" ?>
<Relationships xmlns="http://schemas.openxmlformats.org/package/2006/relationships">
  <Relationship Id="rId3" Target="docProps/core.xml" Type="http://schemas.openxmlformats.org/package/2006/relationships/metadata/core-properties"/>
  <Relationship Id="rId2" Target="docProps/app.xml" Type="http://schemas.openxmlformats.org/officeDocument/2006/relationships/extended-properties"/>
  <Relationship Id="rId1" Target="ppt/presentation.xml" Type="http://schemas.openxmlformats.org/officeDocument/2006/relationships/officeDocument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12192000"/>
</p:presentation>
</file>

<file path=ppt/_rels/presentation.xml.rels><?xml version="1.0" encoding="UTF-8" standalone="no" ?>
<Relationships xmlns="http://schemas.openxmlformats.org/package/2006/relationships">
  <Relationship Id="rId11" Target="slides/slide9.xml" Type="http://schemas.openxmlformats.org/officeDocument/2006/relationships/slide"/>
  <Relationship Id="rId10" Target="slides/slide8.xml" Type="http://schemas.openxmlformats.org/officeDocument/2006/relationships/slide"/>
  <Relationship Id="rId9" Target="slides/slide7.xml" Type="http://schemas.openxmlformats.org/officeDocument/2006/relationships/slide"/>
  <Relationship Id="rId8" Target="slides/slide6.xml" Type="http://schemas.openxmlformats.org/officeDocument/2006/relationships/slide"/>
  <Relationship Id="rId7" Target="slides/slide5.xml" Type="http://schemas.openxmlformats.org/officeDocument/2006/relationships/slide"/>
  <Relationship Id="rId6" Target="slides/slide4.xml" Type="http://schemas.openxmlformats.org/officeDocument/2006/relationships/slide"/>
  <Relationship Id="rId5" Target="slides/slide3.xml" Type="http://schemas.openxmlformats.org/officeDocument/2006/relationships/slide"/>
  <Relationship Id="rId4" Target="slides/slide2.xml" Type="http://schemas.openxmlformats.org/officeDocument/2006/relationships/slide"/>
  <Relationship Id="rId3" Target="slides/slide1.xml" Type="http://schemas.openxmlformats.org/officeDocument/2006/relationships/slide"/>
  <Relationship Id="rId2" Target="slideMasters/slideMaster1.xml" Type="http://schemas.openxmlformats.org/officeDocument/2006/relationships/slideMaster"/>
  <Relationship Id="rId1" Target="theme/theme1.xml" Type="http://schemas.openxmlformats.org/officeDocument/2006/relationships/them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">
  <p:cSld name="Title">
    <p:spTree>
      <p:nvGrpSpPr>
        <p:cNvPr hidden="false" id="49" name="GroupShape 4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0" name="Shape 50"/>
          <p:cNvSpPr txBox="true"/>
          <p:nvPr isPhoto="false">
            <p:ph idx="0" type="title"/>
          </p:nvPr>
        </p:nvSpPr>
        <p:spPr>
          <a:xfrm flipH="false" flipV="false" rot="0"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defRPr sz="54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51" name="Shape 51"/>
          <p:cNvSpPr txBox="true"/>
          <p:nvPr isPhoto="false">
            <p:ph idx="1" type="subTitle"/>
          </p:nvPr>
        </p:nvSpPr>
        <p:spPr>
          <a:xfrm flipH="false" flipV="false" rot="0"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algn="ctr" indent="0" lvl="0" marL="0">
              <a:buNone/>
              <a:defRPr sz="2400"/>
            </a:lvl1pPr>
            <a:lvl2pPr algn="ctr" indent="0" lvl="1" marL="457200">
              <a:buNone/>
              <a:defRPr sz="2000"/>
            </a:lvl2pPr>
            <a:lvl3pPr algn="ctr" indent="0" lvl="2" marL="914400">
              <a:buNone/>
              <a:defRPr sz="1800"/>
            </a:lvl3pPr>
            <a:lvl4pPr algn="ctr" indent="0" lvl="3" marL="1371600">
              <a:buNone/>
              <a:defRPr sz="1600"/>
            </a:lvl4pPr>
            <a:lvl5pPr algn="ctr" indent="0" lvl="4" marL="1828800">
              <a:buNone/>
              <a:defRPr sz="1600"/>
            </a:lvl5pPr>
            <a:lvl6pPr algn="ctr" indent="0" lvl="5" marL="2286000">
              <a:buNone/>
              <a:defRPr sz="1600"/>
            </a:lvl6pPr>
            <a:lvl7pPr algn="ctr" indent="0" lvl="6" marL="2743200">
              <a:buNone/>
              <a:defRPr sz="1600"/>
            </a:lvl7pPr>
            <a:lvl8pPr algn="ctr" indent="0" lvl="7" marL="3200400">
              <a:buNone/>
              <a:defRPr sz="1600"/>
            </a:lvl8pPr>
            <a:lvl9pPr algn="ctr" indent="0" lvl="8" marL="3657600">
              <a:buNone/>
              <a:defRPr sz="1600"/>
            </a:lvl9pPr>
          </a:lstStyle>
          <a:p>
            <a:r>
              <a:t>Click to edit Master subtitle style</a:t>
            </a:r>
          </a:p>
        </p:txBody>
      </p:sp>
      <p:sp>
        <p:nvSpPr>
          <p:cNvPr hidden="false" id="52" name="Shape 5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53" name="Shape 5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4" name="Shape 5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x">
  <p:cSld name="Title and Vertical Text">
    <p:spTree>
      <p:nvGrpSpPr>
        <p:cNvPr hidden="false" id="43" name="GroupShape 4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4" name="Shape 44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45" name="Shape 45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46" name="Shape 4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47" name="Shape 4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8" name="Shape 4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itleAndTx">
  <p:cSld name="Vertical Title and Text">
    <p:spTree>
      <p:nvGrpSpPr>
        <p:cNvPr hidden="false" id="79" name="GroupShape 7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0" name="Shape 80"/>
          <p:cNvSpPr txBox="true"/>
          <p:nvPr isPhoto="false">
            <p:ph idx="0" type="title"/>
          </p:nvPr>
        </p:nvSpPr>
        <p:spPr>
          <a:xfrm flipH="false" flipV="false" rot="0"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81" name="Shape 81"/>
          <p:cNvSpPr txBox="true"/>
          <p:nvPr isPhoto="false">
            <p:ph idx="1" type="body"/>
          </p:nvPr>
        </p:nvSpPr>
        <p:spPr>
          <a:xfrm flipH="false" flipV="false" rot="0"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82" name="Shape 8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83" name="Shape 8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84" name="Shape 8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30" name="GroupShape 3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1" name="Shape 31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32" name="Shape 32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33" name="Shape 3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34" name="Shape 3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5" name="Shape 3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62" name="GroupShape 6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3" name="Shape 63"/>
          <p:cNvSpPr txBox="true"/>
          <p:nvPr isPhoto="false">
            <p:ph idx="0" type="title"/>
          </p:nvPr>
        </p:nvSpPr>
        <p:spPr>
          <a:xfrm flipH="false" flipV="false" rot="0">
            <a:off x="777240" y="1709738"/>
            <a:ext cx="10570210" cy="2758895"/>
          </a:xfrm>
          <a:prstGeom prst="rect">
            <a:avLst/>
          </a:prstGeom>
        </p:spPr>
        <p:txBody>
          <a:bodyPr anchor="b">
            <a:normAutofit fontScale="100%" lnSpcReduction="0%"/>
          </a:bodyPr>
          <a:lstStyle>
            <a:defPPr/>
            <a:lvl1pPr lvl="0">
              <a:defRPr sz="54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64" name="Shape 64"/>
          <p:cNvSpPr txBox="true"/>
          <p:nvPr isPhoto="false">
            <p:ph idx="1" type="body"/>
          </p:nvPr>
        </p:nvSpPr>
        <p:spPr>
          <a:xfrm flipH="false" flipV="false" rot="0">
            <a:off x="777240" y="4589463"/>
            <a:ext cx="10570210" cy="1500187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2400">
                <a:solidFill>
                  <a:schemeClr val="tx2"/>
                </a:solidFill>
              </a:defRPr>
            </a:lvl1pPr>
            <a:lvl2pPr indent="0" lvl="1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65" name="Shape 65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66" name="Shape 6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7" name="Shape 6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25" name="GroupShape 2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6" name="Shape 26"/>
          <p:cNvSpPr txBox="true"/>
          <p:nvPr isPhoto="false">
            <p:ph idx="0" type="title"/>
          </p:nvPr>
        </p:nvSpPr>
        <p:spPr>
          <a:xfrm flipH="false" flipV="false" rot="0">
            <a:off x="777240" y="365125"/>
            <a:ext cx="1065911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27" name="Shape 2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28" name="Shape 2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29" name="Shape 2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72" name="GroupShape 7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3" name="Shape 73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74" name="Shape 74"/>
          <p:cNvSpPr txBox="true"/>
          <p:nvPr isPhoto="false">
            <p:ph idx="1" type="body"/>
          </p:nvPr>
        </p:nvSpPr>
        <p:spPr>
          <a:xfrm flipH="false" flipV="false" rot="0">
            <a:off x="777240" y="1825625"/>
            <a:ext cx="524256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75" name="Shape 75"/>
          <p:cNvSpPr txBox="true"/>
          <p:nvPr isPhoto="false">
            <p:ph idx="2" type="body"/>
          </p:nvPr>
        </p:nvSpPr>
        <p:spPr>
          <a:xfrm flipH="false" flipV="false" rot="0"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76" name="Shape 7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77" name="Shape 7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8" name="Shape 7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68" name="GroupShape 6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9" name="Shape 6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70" name="Shape 7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1" name="Shape 7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TxTwoObj">
  <p:cSld name="Comparison">
    <p:spTree>
      <p:nvGrpSpPr>
        <p:cNvPr hidden="false" id="85" name="GroupShape 8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6" name="Shape 86"/>
          <p:cNvSpPr txBox="true"/>
          <p:nvPr isPhoto="false">
            <p:ph idx="0" type="title"/>
          </p:nvPr>
        </p:nvSpPr>
        <p:spPr>
          <a:xfrm flipH="false" flipV="false" rot="0">
            <a:off x="777240" y="365125"/>
            <a:ext cx="10578148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hidden="false" id="87" name="Shape 87"/>
          <p:cNvSpPr txBox="true"/>
          <p:nvPr isPhoto="false">
            <p:ph idx="1" type="body"/>
          </p:nvPr>
        </p:nvSpPr>
        <p:spPr>
          <a:xfrm flipH="false" flipV="false" rot="0">
            <a:off x="777240" y="1801811"/>
            <a:ext cx="5220335" cy="935036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88" name="Shape 88"/>
          <p:cNvSpPr txBox="true"/>
          <p:nvPr isPhoto="false">
            <p:ph idx="2" type="body"/>
          </p:nvPr>
        </p:nvSpPr>
        <p:spPr>
          <a:xfrm flipH="false" flipV="false" rot="0">
            <a:off x="777240" y="2825749"/>
            <a:ext cx="5220335" cy="336391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89" name="Shape 89"/>
          <p:cNvSpPr txBox="true"/>
          <p:nvPr isPhoto="false">
            <p:ph idx="3" type="body"/>
          </p:nvPr>
        </p:nvSpPr>
        <p:spPr>
          <a:xfrm flipH="false" flipV="false" rot="0">
            <a:off x="6172200" y="1801811"/>
            <a:ext cx="5183187" cy="935036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90" name="Shape 90"/>
          <p:cNvSpPr txBox="true"/>
          <p:nvPr isPhoto="false">
            <p:ph idx="4" type="body"/>
          </p:nvPr>
        </p:nvSpPr>
        <p:spPr>
          <a:xfrm flipH="false" flipV="false" rot="0">
            <a:off x="6172200" y="2825749"/>
            <a:ext cx="5183187" cy="336391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91" name="Shape 9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92" name="Shape 9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93" name="Shape 93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Tx">
  <p:cSld name="Title, Text and Object">
    <p:spTree>
      <p:nvGrpSpPr>
        <p:cNvPr hidden="false" id="55" name="GroupShape 5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6" name="Shape 56"/>
          <p:cNvSpPr txBox="true"/>
          <p:nvPr isPhoto="false">
            <p:ph idx="0" type="title"/>
          </p:nvPr>
        </p:nvSpPr>
        <p:spPr>
          <a:xfrm flipH="false" flipV="false" rot="0">
            <a:off x="777240" y="457200"/>
            <a:ext cx="3994784" cy="2501900"/>
          </a:xfrm>
          <a:prstGeom prst="rect">
            <a:avLst/>
          </a:prstGeom>
        </p:spPr>
        <p:txBody>
          <a:bodyPr anchor="b">
            <a:normAutofit fontScale="100%" lnSpcReduction="0%"/>
          </a:bodyPr>
          <a:lstStyle>
            <a:defPPr/>
            <a:lvl1pPr lvl="0">
              <a:defRPr sz="40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57" name="Shape 57"/>
          <p:cNvSpPr txBox="true"/>
          <p:nvPr isPhoto="false">
            <p:ph idx="1" type="body"/>
          </p:nvPr>
        </p:nvSpPr>
        <p:spPr>
          <a:xfrm flipH="false" flipV="false" rot="0">
            <a:off x="5183188" y="457201"/>
            <a:ext cx="6172199" cy="5403850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>
              <a:defRPr sz="2000"/>
            </a:lvl1pPr>
            <a:lvl2pPr lvl="1">
              <a:defRPr sz="1800"/>
            </a:lvl2pPr>
            <a:lvl3pPr lvl="2">
              <a:defRPr sz="1600"/>
            </a:lvl3pPr>
            <a:lvl4pPr lvl="3">
              <a:defRPr sz="1400"/>
            </a:lvl4pPr>
            <a:lvl5pPr lvl="4">
              <a:defRPr sz="14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hidden="false" id="58" name="Shape 58"/>
          <p:cNvSpPr txBox="true"/>
          <p:nvPr isPhoto="false">
            <p:ph idx="2" type="body"/>
          </p:nvPr>
        </p:nvSpPr>
        <p:spPr>
          <a:xfrm flipH="false" flipV="false" rot="0">
            <a:off x="777240" y="3092450"/>
            <a:ext cx="3994784" cy="2776536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indent="0" lvl="0" marL="0">
              <a:buNone/>
              <a:defRPr sz="20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59" name="Shape 5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60" name="Shape 6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1" name="Shape 6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picTx">
  <p:cSld name="Title and Picture">
    <p:spTree>
      <p:nvGrpSpPr>
        <p:cNvPr hidden="false" id="36" name="GroupShape 3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7" name="Shape 37"/>
          <p:cNvSpPr txBox="true"/>
          <p:nvPr isPhoto="false">
            <p:ph idx="0" type="title"/>
          </p:nvPr>
        </p:nvSpPr>
        <p:spPr>
          <a:xfrm flipH="false" flipV="false" rot="0">
            <a:off x="777240" y="457200"/>
            <a:ext cx="3994784" cy="2505456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4000"/>
            </a:lvl1pPr>
          </a:lstStyle>
          <a:p>
            <a:r>
              <a:t>Click to edit Master title style</a:t>
            </a:r>
          </a:p>
        </p:txBody>
      </p:sp>
      <p:sp>
        <p:nvSpPr>
          <p:cNvPr hidden="false" id="38" name="Shape 38"/>
          <p:cNvSpPr txBox="true"/>
          <p:nvPr isPhoto="false">
            <p:ph idx="1" type="body"/>
          </p:nvPr>
        </p:nvSpPr>
        <p:spPr>
          <a:xfrm flipH="false" flipV="false" rot="0">
            <a:off x="5183188" y="457201"/>
            <a:ext cx="6172199" cy="5403850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3200"/>
            </a:lvl1pPr>
            <a:lvl2pPr indent="0" lvl="1" marL="457200">
              <a:buNone/>
              <a:defRPr sz="2800"/>
            </a:lvl2pPr>
            <a:lvl3pPr indent="0" lvl="2" marL="914400">
              <a:buNone/>
              <a:defRPr sz="2400"/>
            </a:lvl3pPr>
            <a:lvl4pPr indent="0" lvl="3" marL="1371600">
              <a:buNone/>
              <a:defRPr sz="2000"/>
            </a:lvl4pPr>
            <a:lvl5pPr indent="0" lvl="4" marL="1828800">
              <a:buNone/>
              <a:defRPr sz="2000"/>
            </a:lvl5pPr>
            <a:lvl6pPr indent="0" lvl="5" marL="2286000">
              <a:buNone/>
              <a:defRPr sz="2000"/>
            </a:lvl6pPr>
            <a:lvl7pPr indent="0" lvl="6" marL="2743200">
              <a:buNone/>
              <a:defRPr sz="2000"/>
            </a:lvl7pPr>
            <a:lvl8pPr indent="0" lvl="7" marL="3200400">
              <a:buNone/>
              <a:defRPr sz="2000"/>
            </a:lvl8pPr>
            <a:lvl9pPr indent="0" lvl="8" marL="3657600">
              <a:buNone/>
              <a:defRPr sz="2000"/>
            </a:lvl9pPr>
          </a:lstStyle>
          <a:p>
            <a:r>
              <a:t>Click icon to add picture</a:t>
            </a:r>
          </a:p>
        </p:txBody>
      </p:sp>
      <p:sp>
        <p:nvSpPr>
          <p:cNvPr hidden="false" id="39" name="Shape 39"/>
          <p:cNvSpPr txBox="true"/>
          <p:nvPr isPhoto="false">
            <p:ph idx="2" type="body"/>
          </p:nvPr>
        </p:nvSpPr>
        <p:spPr>
          <a:xfrm flipH="false" flipV="false" rot="0">
            <a:off x="777240" y="3081275"/>
            <a:ext cx="3994784" cy="2779775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indent="0" lvl="0" marL="0">
              <a:buNone/>
              <a:defRPr sz="20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hidden="false" id="40" name="Shape 4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12/16/2022</a:t>
            </a:r>
          </a:p>
        </p:txBody>
      </p:sp>
      <p:sp>
        <p:nvSpPr>
          <p:cNvPr hidden="false" id="41" name="Shape 4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2" name="Shape 4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11" Target="../slideLayouts/slideLayout10.xml" Type="http://schemas.openxmlformats.org/officeDocument/2006/relationships/slideLayout"/>
  <Relationship Id="rId10" Target="../slideLayouts/slideLayout9.xml" Type="http://schemas.openxmlformats.org/officeDocument/2006/relationships/slideLayout"/>
  <Relationship Id="rId9" Target="../slideLayouts/slideLayout8.xml" Type="http://schemas.openxmlformats.org/officeDocument/2006/relationships/slideLayout"/>
  <Relationship Id="rId8" Target="../slideLayouts/slideLayout7.xml" Type="http://schemas.openxmlformats.org/officeDocument/2006/relationships/slideLayout"/>
  <Relationship Id="rId7" Target="../slideLayouts/slideLayout6.xml" Type="http://schemas.openxmlformats.org/officeDocument/2006/relationships/slideLayout"/>
  <Relationship Id="rId6" Target="../slideLayouts/slideLayout5.xml" Type="http://schemas.openxmlformats.org/officeDocument/2006/relationships/slideLayout"/>
  <Relationship Id="rId5" Target="../slideLayouts/slideLayout4.xml" Type="http://schemas.openxmlformats.org/officeDocument/2006/relationships/slideLayout"/>
  <Relationship Id="rId4" Target="../slideLayouts/slideLayout3.xml" Type="http://schemas.openxmlformats.org/officeDocument/2006/relationships/slideLayout"/>
  <Relationship Id="rId12" Target="../slideLayouts/slideLayout11.xml" Type="http://schemas.openxmlformats.org/officeDocument/2006/relationships/slideLayout"/>
  <Relationship Id="rId3" Target="../slideLayouts/slideLayout2.xml" Type="http://schemas.openxmlformats.org/officeDocument/2006/relationships/slideLayout"/>
  <Relationship Id="rId2" Target="../slideLayouts/slideLayout1.xml" Type="http://schemas.openxmlformats.org/officeDocument/2006/relationships/slideLayout"/>
  <Relationship Id="rId1" Target="../theme/theme1.xml" Type="http://schemas.openxmlformats.org/officeDocument/2006/relationships/theme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Ref idx="1001">
        <a:schemeClr val="bg1"/>
      </p:bgRef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false"/>
          <p:nvPr isPhoto="false"/>
        </p:nvSpPr>
        <p:spPr>
          <a:xfrm flipH="false" flipV="false" rot="0"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0"/>
          <a:fillRef idx="1">
            <a:schemeClr val="accent1"/>
          </a:fillRef>
          <a:effectRef idx="0"/>
          <a:fontRef idx="none"/>
        </p:style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3" name="Shape 3"/>
          <p:cNvSpPr txBox="false"/>
          <p:nvPr isPhoto="false"/>
        </p:nvSpPr>
        <p:spPr>
          <a:xfrm flipH="false" flipV="false" rot="0"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9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hidden="false" id="4" name="Shape 4"/>
          <p:cNvGrpSpPr/>
          <p:nvPr isPhoto="false"/>
        </p:nvGrpSpPr>
        <p:grpSpPr>
          <a:xfrm flipH="false" flipV="false" rot="0">
            <a:off x="-1" y="-1"/>
            <a:ext cx="12192001" cy="6858001"/>
            <a:chOff x="0" y="0"/>
            <a:chExt cx="12192001" cy="6858001"/>
          </a:xfrm>
        </p:grpSpPr>
        <p:sp>
          <p:nvSpPr>
            <p:cNvPr hidden="false" id="5" name="Shape 5"/>
            <p:cNvSpPr txBox="false"/>
            <p:nvPr isPhoto="false"/>
          </p:nvSpPr>
          <p:spPr>
            <a:xfrm flipH="false" flipV="false" rot="0">
              <a:off x="209098" y="727603"/>
              <a:ext cx="172408" cy="17240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6" name="Shape 6"/>
            <p:cNvSpPr txBox="false"/>
            <p:nvPr isPhoto="false"/>
          </p:nvSpPr>
          <p:spPr>
            <a:xfrm flipH="false" flipV="false" rot="0">
              <a:off x="949947" y="136524"/>
              <a:ext cx="113367" cy="113366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7" name="Shape 7"/>
            <p:cNvSpPr txBox="false"/>
            <p:nvPr isPhoto="false"/>
          </p:nvSpPr>
          <p:spPr>
            <a:xfrm flipH="false" flipV="false" rot="0">
              <a:off x="11575291" y="5859048"/>
              <a:ext cx="305779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8" name="Shape 8"/>
            <p:cNvSpPr txBox="false"/>
            <p:nvPr isPhoto="false"/>
          </p:nvSpPr>
          <p:spPr>
            <a:xfrm flipH="false" flipV="false" rot="0">
              <a:off x="95731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9" name="Shape 9"/>
            <p:cNvSpPr txBox="false"/>
            <p:nvPr isPhoto="false"/>
          </p:nvSpPr>
          <p:spPr>
            <a:xfrm flipH="false" flipV="false" rot="0">
              <a:off x="11536831" y="554420"/>
              <a:ext cx="382699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0" name="Shape 10"/>
            <p:cNvSpPr txBox="false"/>
            <p:nvPr isPhoto="false"/>
          </p:nvSpPr>
          <p:spPr>
            <a:xfrm flipH="false" flipV="false" rot="0">
              <a:off x="11224304" y="299809"/>
              <a:ext cx="113366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1" name="Shape 11"/>
            <p:cNvSpPr txBox="false"/>
            <p:nvPr isPhoto="false"/>
          </p:nvSpPr>
          <p:spPr>
            <a:xfrm flipH="false" flipV="false" rot="0">
              <a:off x="11629630" y="5482356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2" name="Shape 12"/>
            <p:cNvSpPr txBox="false"/>
            <p:nvPr isPhoto="false"/>
          </p:nvSpPr>
          <p:spPr>
            <a:xfrm flipH="false" flipV="false" rot="0">
              <a:off x="10415329" y="6124959"/>
              <a:ext cx="113366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3" name="Shape 13"/>
            <p:cNvSpPr txBox="false"/>
            <p:nvPr isPhoto="false"/>
          </p:nvSpPr>
          <p:spPr>
            <a:xfrm flipH="false" flipV="false" rot="0">
              <a:off x="10120383" y="6255987"/>
              <a:ext cx="305779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4" name="Shape 14"/>
            <p:cNvSpPr txBox="false"/>
            <p:nvPr isPhoto="false"/>
          </p:nvSpPr>
          <p:spPr>
            <a:xfrm flipH="false" flipV="false" rot="0">
              <a:off x="9934344" y="6204351"/>
              <a:ext cx="113366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5" name="Shape 15"/>
            <p:cNvSpPr txBox="false"/>
            <p:nvPr isPhoto="false"/>
          </p:nvSpPr>
          <p:spPr>
            <a:xfrm flipH="false" flipV="false" rot="0">
              <a:off x="11642244" y="6317719"/>
              <a:ext cx="549756" cy="540281"/>
            </a:xfrm>
            <a:custGeom>
              <a:avLst/>
              <a:gdLst>
                <a:gd fmla="*/ 1224540 w 2115556" name="connsiteX0"/>
                <a:gd fmla="*/ 0 h 2079100" name="connsiteY0"/>
                <a:gd fmla="*/ 2090421 w 2115556" name="connsiteX1"/>
                <a:gd fmla="*/ 358660 h 2079100" name="connsiteY1"/>
                <a:gd fmla="*/ 2115556 w 2115556" name="connsiteX2"/>
                <a:gd fmla="*/ 386315 h 2079100" name="connsiteY2"/>
                <a:gd fmla="*/ 2115556 w 2115556" name="connsiteX3"/>
                <a:gd fmla="*/ 2062765 h 2079100" name="connsiteY3"/>
                <a:gd fmla="*/ 2100710 w 2115556" name="connsiteX4"/>
                <a:gd fmla="*/ 2079100 h 2079100" name="connsiteY4"/>
                <a:gd fmla="*/ 348370 w 2115556" name="connsiteX5"/>
                <a:gd fmla="*/ 2079100 h 2079100" name="connsiteY5"/>
                <a:gd fmla="*/ 279625 w 2115556" name="connsiteX6"/>
                <a:gd fmla="*/ 2003461 h 2079100" name="connsiteY6"/>
                <a:gd fmla="*/ 0 w 2115556" name="connsiteX7"/>
                <a:gd fmla="*/ 1224540 h 2079100" name="connsiteY7"/>
                <a:gd fmla="*/ 1224540 w 2115556" name="connsiteX8"/>
                <a:gd fmla="*/ 0 h 2079100" name="connsiteY8"/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115556" name="ODFRight"/>
                <a:gd fmla="val 2079100" name="ODFBottom"/>
                <a:gd fmla="val 2115556" name="ODFWidth"/>
                <a:gd fmla="val 2079100" name="ODFHeight"/>
              </a:gdLst>
              <a:rect b="OXMLTextRectB" l="OXMLTextRectL" r="OXMLTextRectR" t="OXMLTextRectT"/>
              <a:pathLst>
                <a:path fill="norm" h="2079100" stroke="true" w="2115556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txBody>
            <a:bodyPr anchor="ctr" bIns="45720" lIns="91440" rIns="91440" tIns="45720" wrap="square">
              <a:noAutofit/>
            </a:bodyPr>
            <a:p>
              <a:pPr algn="ctr" indent="0" marL="0"/>
              <a:endParaRPr sz="900">
                <a:solidFill>
                  <a:schemeClr val="bg1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hidden="false" id="16" name="Shape 16"/>
            <p:cNvSpPr txBox="false"/>
            <p:nvPr isPhoto="false"/>
          </p:nvSpPr>
          <p:spPr>
            <a:xfrm flipH="false" flipV="false" rot="0">
              <a:off x="0" y="0"/>
              <a:ext cx="510196" cy="538336"/>
            </a:xfrm>
            <a:custGeom>
              <a:avLst/>
              <a:gdLst>
                <a:gd fmla="*/ 0 w 510196" name="connsiteX0"/>
                <a:gd fmla="*/ 0 h 538336" name="connsiteY0"/>
                <a:gd fmla="*/ 459276 w 510196" name="connsiteX1"/>
                <a:gd fmla="*/ 0 h 538336" name="connsiteY1"/>
                <a:gd fmla="*/ 482126 w 510196" name="connsiteX2"/>
                <a:gd fmla="*/ 42098 h 538336" name="connsiteY2"/>
                <a:gd fmla="*/ 510196 w 510196" name="connsiteX3"/>
                <a:gd fmla="*/ 181136 h 538336" name="connsiteY3"/>
                <a:gd fmla="*/ 152996 w 510196" name="connsiteX4"/>
                <a:gd fmla="*/ 538336 h 538336" name="connsiteY4"/>
                <a:gd fmla="*/ 13958 w 510196" name="connsiteX5"/>
                <a:gd fmla="*/ 510266 h 538336" name="connsiteY5"/>
                <a:gd fmla="*/ 0 w 510196" name="connsiteX6"/>
                <a:gd fmla="*/ 502690 h 538336" name="connsiteY6"/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510196" name="ODFRight"/>
                <a:gd fmla="val 538336" name="ODFBottom"/>
                <a:gd fmla="val 510196" name="ODFWidth"/>
                <a:gd fmla="val 538336" name="ODFHeight"/>
              </a:gdLst>
              <a:rect b="OXMLTextRectB" l="OXMLTextRectL" r="OXMLTextRectR" t="OXMLTextRectT"/>
              <a:pathLst>
                <a:path fill="norm" h="538336" stroke="true" w="51019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anchor="ctr" bIns="45720" lIns="91440" rIns="91440" tIns="45720" wrap="square">
              <a:noAutofit/>
            </a:bodyPr>
            <a:p>
              <a:pPr algn="ctr" indent="0" marL="0"/>
              <a:endParaRPr sz="900">
                <a:solidFill>
                  <a:schemeClr val="bg1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hidden="false" id="17" name="Shape 17"/>
            <p:cNvSpPr txBox="false"/>
            <p:nvPr isPhoto="false"/>
          </p:nvSpPr>
          <p:spPr>
            <a:xfrm flipH="false" flipV="false" rot="0">
              <a:off x="10528696" y="2"/>
              <a:ext cx="554073" cy="282754"/>
            </a:xfrm>
            <a:custGeom>
              <a:avLst/>
              <a:gdLst>
                <a:gd fmla="*/ 644 w 309162" name="connsiteX0"/>
                <a:gd fmla="*/ 0 h 157771" name="connsiteY0"/>
                <a:gd fmla="*/ 308518 w 309162" name="connsiteX1"/>
                <a:gd fmla="*/ 0 h 157771" name="connsiteY1"/>
                <a:gd fmla="*/ 309162 w 309162" name="connsiteX2"/>
                <a:gd fmla="*/ 3190 h 157771" name="connsiteY2"/>
                <a:gd fmla="*/ 154581 w 309162" name="connsiteX3"/>
                <a:gd fmla="*/ 157771 h 157771" name="connsiteY3"/>
                <a:gd fmla="*/ 0 w 309162" name="connsiteX4"/>
                <a:gd fmla="*/ 3190 h 157771" name="connsiteY4"/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309162" name="ODFRight"/>
                <a:gd fmla="val 157771" name="ODFBottom"/>
                <a:gd fmla="val 309162" name="ODFWidth"/>
                <a:gd fmla="val 157771" name="ODFHeight"/>
              </a:gdLst>
              <a:rect b="OXMLTextRectB" l="OXMLTextRectL" r="OXMLTextRectR" t="OXMLTextRectT"/>
              <a:pathLst>
                <a:path fill="norm" h="157771" stroke="true" w="309162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anchor="ctr" bIns="45720" lIns="91440" rIns="91440" tIns="45720" wrap="square">
              <a:noAutofit/>
            </a:bodyPr>
            <a:p>
              <a:pPr algn="ctr" indent="0" marL="0"/>
              <a:endParaRPr sz="900">
                <a:solidFill>
                  <a:schemeClr val="bg1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hidden="false" id="18" name="Shape 18"/>
            <p:cNvSpPr txBox="false"/>
            <p:nvPr isPhoto="false"/>
          </p:nvSpPr>
          <p:spPr>
            <a:xfrm flipH="false" flipV="false" rot="0">
              <a:off x="504141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9" name="Shape 19"/>
            <p:cNvSpPr txBox="false"/>
            <p:nvPr isPhoto="false"/>
          </p:nvSpPr>
          <p:spPr>
            <a:xfrm flipH="false" flipV="false" rot="0">
              <a:off x="12051349" y="5576516"/>
              <a:ext cx="137603" cy="210489"/>
            </a:xfrm>
            <a:custGeom>
              <a:avLst/>
              <a:gdLst>
                <a:gd fmla="*/ 105245 w 137603" name="connsiteX0"/>
                <a:gd fmla="*/ 0 h 210490" name="connsiteY0"/>
                <a:gd fmla="*/ 137603 w 137603" name="connsiteX1"/>
                <a:gd fmla="*/ 6533 h 210490" name="connsiteY1"/>
                <a:gd fmla="*/ 137603 w 137603" name="connsiteX2"/>
                <a:gd fmla="*/ 203957 h 210490" name="connsiteY2"/>
                <a:gd fmla="*/ 105245 w 137603" name="connsiteX3"/>
                <a:gd fmla="*/ 210490 h 210490" name="connsiteY3"/>
                <a:gd fmla="*/ 0 w 137603" name="connsiteX4"/>
                <a:gd fmla="*/ 105245 h 210490" name="connsiteY4"/>
                <a:gd fmla="*/ 105245 w 137603" name="connsiteX5"/>
                <a:gd fmla="*/ 0 h 210490" name="connsiteY5"/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7603" name="ODFRight"/>
                <a:gd fmla="val 210490" name="ODFBottom"/>
                <a:gd fmla="val 137603" name="ODFWidth"/>
                <a:gd fmla="val 210490" name="ODFHeight"/>
              </a:gdLst>
              <a:rect b="OXMLTextRectB" l="OXMLTextRectL" r="OXMLTextRectR" t="OXMLTextRectT"/>
              <a:pathLst>
                <a:path fill="norm" h="210490" stroke="true" w="137603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anchor="ctr" bIns="45720" lIns="91440" rIns="91440" tIns="45720" wrap="square">
              <a:noAutofit/>
            </a:bodyPr>
            <a:p>
              <a:pPr algn="ctr" indent="0" marL="0"/>
              <a:endParaRPr sz="900">
                <a:solidFill>
                  <a:schemeClr val="bg1"/>
                </a:solidFill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hidden="false" id="20" name="Shape 20"/>
          <p:cNvSpPr txBox="true"/>
          <p:nvPr isPhoto="false">
            <p:ph idx="2" type="dt"/>
          </p:nvPr>
        </p:nvSpPr>
        <p:spPr>
          <a:xfrm flipH="false" flipV="false" rot="0">
            <a:off x="777240" y="6488268"/>
            <a:ext cx="2743200" cy="233208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l" indent="0" lvl="0" marL="0"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12/16/2022</a:t>
            </a:r>
            <a:endParaRPr sz="1000"/>
          </a:p>
        </p:txBody>
      </p:sp>
      <p:sp>
        <p:nvSpPr>
          <p:cNvPr hidden="false" id="21" name="Shape 21"/>
          <p:cNvSpPr txBox="true"/>
          <p:nvPr isPhoto="false">
            <p:ph idx="3" type="ftr"/>
          </p:nvPr>
        </p:nvSpPr>
        <p:spPr>
          <a:xfrm flipH="false" flipV="false" rot="0">
            <a:off x="4038600" y="6488268"/>
            <a:ext cx="4114800" cy="233208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ctr" indent="0" lvl="0" marL="0"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1000"/>
          </a:p>
        </p:txBody>
      </p:sp>
      <p:sp>
        <p:nvSpPr>
          <p:cNvPr hidden="false" id="22" name="Shape 22"/>
          <p:cNvSpPr txBox="true"/>
          <p:nvPr isPhoto="false">
            <p:ph idx="4" type="sldNum"/>
          </p:nvPr>
        </p:nvSpPr>
        <p:spPr>
          <a:xfrm flipH="false" flipV="false" rot="0">
            <a:off x="8693150" y="6488268"/>
            <a:ext cx="2743200" cy="233208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r" indent="0" lvl="0" marL="0"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  <a:endParaRPr sz="1000"/>
          </a:p>
        </p:txBody>
      </p:sp>
      <p:sp>
        <p:nvSpPr>
          <p:cNvPr hidden="false" id="23" name="Shape 23"/>
          <p:cNvSpPr txBox="true"/>
          <p:nvPr isPhoto="false">
            <p:ph idx="0" type="title"/>
          </p:nvPr>
        </p:nvSpPr>
        <p:spPr>
          <a:xfrm flipH="false" flipV="false" rot="0">
            <a:off x="777240" y="365125"/>
            <a:ext cx="10659110" cy="1325562"/>
          </a:xfrm>
          <a:prstGeom prst="rect">
            <a:avLst/>
          </a:prstGeom>
        </p:spPr>
        <p:txBody>
          <a:bodyPr anchor="ctr" bIns="45720" lIns="91440" rIns="91440" tIns="45720" vert="horz">
            <a:normAutofit fontScale="100%" lnSpcReduction="0%"/>
          </a:bodyPr>
          <a:p>
            <a:r>
              <a:t>Click to edit Master title style</a:t>
            </a:r>
          </a:p>
        </p:txBody>
      </p:sp>
      <p:sp>
        <p:nvSpPr>
          <p:cNvPr hidden="false" id="24" name="Shape 24"/>
          <p:cNvSpPr txBox="true"/>
          <p:nvPr isPhoto="false">
            <p:ph idx="1" type="body"/>
          </p:nvPr>
        </p:nvSpPr>
        <p:spPr>
          <a:xfrm flipH="false" flipV="false" rot="0">
            <a:off x="777240" y="1825625"/>
            <a:ext cx="10659110" cy="4351338"/>
          </a:xfrm>
          <a:prstGeom prst="rect">
            <a:avLst/>
          </a:prstGeom>
        </p:spPr>
        <p:txBody>
          <a:bodyPr bIns="45720" lIns="91440" rIns="91440" tIns="45720" vert="horz">
            <a:normAutofit fontScale="100%" lnSpcReduction="0%"/>
          </a:bodyPr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defPPr/>
      <a:lvl1pPr algn="l" lvl="0">
        <a:lnSpc>
          <a:spcPct val="90000"/>
        </a:lnSpc>
        <a:buNone/>
        <a:defRPr sz="54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defPPr/>
      <a:lvl1pPr algn="l" indent="-228600" lvl="0" marL="228600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/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algn="l" indent="-228600" lvl="1" marL="685800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/>
        <a:buChar char="•"/>
        <a:defRPr sz="1800">
          <a:solidFill>
            <a:schemeClr val="tx2"/>
          </a:solidFill>
          <a:latin typeface="+mn-lt"/>
          <a:ea typeface="+mn-ea"/>
          <a:cs typeface="+mn-cs"/>
        </a:defRPr>
      </a:lvl2pPr>
      <a:lvl3pPr algn="l" indent="-228600" lvl="2" marL="1143000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/>
        <a:buChar char="•"/>
        <a:defRPr sz="1600">
          <a:solidFill>
            <a:schemeClr val="tx2"/>
          </a:solidFill>
          <a:latin typeface="+mn-lt"/>
          <a:ea typeface="+mn-ea"/>
          <a:cs typeface="+mn-cs"/>
        </a:defRPr>
      </a:lvl3pPr>
      <a:lvl4pPr algn="l" indent="-228600" lvl="3" marL="1600200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/>
        <a:buChar char="•"/>
        <a:defRPr sz="1400">
          <a:solidFill>
            <a:schemeClr val="tx2"/>
          </a:solidFill>
          <a:latin typeface="+mn-lt"/>
          <a:ea typeface="+mn-ea"/>
          <a:cs typeface="+mn-cs"/>
        </a:defRPr>
      </a:lvl4pPr>
      <a:lvl5pPr algn="l" indent="-228600" lvl="4" marL="2057400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/>
        <a:buChar char="•"/>
        <a:defRPr sz="1400">
          <a:solidFill>
            <a:schemeClr val="tx2"/>
          </a:solidFill>
          <a:latin typeface="+mn-lt"/>
          <a:ea typeface="+mn-ea"/>
          <a:cs typeface="+mn-cs"/>
        </a:defRPr>
      </a:lvl5pPr>
      <a:lvl6pPr algn="l" indent="-228600" lvl="5" marL="25146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algn="l" indent="-228600" lvl="6" marL="29718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algn="l" indent="-228600" lvl="7" marL="34290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algn="l" indent="-228600" lvl="8" marL="3886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</p:txStyles>
</p:sldMaster>
</file>

<file path=ppt/slides/_rels/slide1.xml.rels><?xml version="1.0" encoding="UTF-8" standalone="no" ?>
<Relationships xmlns="http://schemas.openxmlformats.org/package/2006/relationships">
  <Relationship Id="rId2" Target="../slideLayouts/slideLayout1.xml" Type="http://schemas.openxmlformats.org/officeDocument/2006/relationships/slideLayout"/>
  <Relationship Id="rId1" Target="../media/1.jpeg" Type="http://schemas.openxmlformats.org/officeDocument/2006/relationships/image"/>
</Relationships>

</file>

<file path=ppt/slides/_rels/slide2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3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4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5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6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7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8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9.xml.rels><?xml version="1.0" encoding="UTF-8" standalone="no" ?>
<Relationships xmlns="http://schemas.openxmlformats.org/package/2006/relationships">
  <Relationship Id="rId1" Target="../slideLayouts/slideLayout1.xml" Type="http://schemas.openxmlformats.org/officeDocument/2006/relationships/slideLayout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bg>
      <p:bgPr>
        <a:solidFill>
          <a:schemeClr val="bg1"/>
        </a:solidFill>
      </p:bgPr>
    </p:bg>
    <p:spTree>
      <p:nvGrpSpPr>
        <p:cNvPr hidden="false" id="94" name="GroupShape 9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5" name="Shape 95"/>
          <p:cNvSpPr txBox="false"/>
          <p:nvPr isPhoto="false"/>
        </p:nvSpPr>
        <p:spPr>
          <a:xfrm flipH="false" flipV="false" rot="0"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0"/>
          <a:fillRef idx="1">
            <a:schemeClr val="accent1"/>
          </a:fillRef>
          <a:effectRef idx="0"/>
          <a:fontRef idx="none"/>
        </p:style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96" name="Shape 96"/>
          <p:cNvSpPr txBox="false"/>
          <p:nvPr isPhoto="false"/>
        </p:nvSpPr>
        <p:spPr>
          <a:xfrm flipH="false" flipV="false" rot="0">
            <a:off x="1524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9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hidden="false" id="97" name="Shape 97"/>
          <p:cNvSpPr txBox="true"/>
          <p:nvPr isPhoto="false">
            <p:ph idx="0" type="title"/>
          </p:nvPr>
        </p:nvSpPr>
        <p:spPr>
          <a:xfrm flipH="false" flipV="false" rot="0">
            <a:off x="777239" y="1122363"/>
            <a:ext cx="5047488" cy="2387600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l"/>
            <a:r>
              <a:rPr sz="3800"/>
              <a:t>Профессионально-общественная аккредитация НАСДОБР</a:t>
            </a:r>
            <a:endParaRPr sz="3800"/>
          </a:p>
        </p:txBody>
      </p:sp>
      <p:sp>
        <p:nvSpPr>
          <p:cNvPr hidden="false" id="98" name="Shape 98"/>
          <p:cNvSpPr txBox="true"/>
          <p:nvPr isPhoto="false">
            <p:ph idx="1" type="subTitle"/>
          </p:nvPr>
        </p:nvSpPr>
        <p:spPr>
          <a:xfrm flipH="false" flipV="false" rot="0">
            <a:off x="777239" y="4466552"/>
            <a:ext cx="5047488" cy="1655761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l"/>
            <a:r>
              <a:t>Сталькина Ульяна Михайловна</a:t>
            </a:r>
          </a:p>
          <a:p>
            <a:pPr algn="l"/>
            <a:r>
              <a:t>БГТУ «ВОЕНМЕХ» им. Д.Ф. Устинова</a:t>
            </a:r>
          </a:p>
          <a:p>
            <a:pPr algn="l"/>
            <a:r>
              <a:t>Эксперт НАСДОБР</a:t>
            </a:r>
          </a:p>
        </p:txBody>
      </p:sp>
      <p:grpSp>
        <p:nvGrpSpPr>
          <p:cNvPr hidden="false" id="99" name="Shape 99"/>
          <p:cNvGrpSpPr/>
          <p:nvPr isPhoto="false"/>
        </p:nvGrpSpPr>
        <p:grpSpPr>
          <a:xfrm flipH="false" flipV="false" rot="0">
            <a:off x="6870062" y="289695"/>
            <a:ext cx="4971115" cy="6138399"/>
            <a:chOff x="0" y="0"/>
            <a:chExt cx="4971115" cy="6138399"/>
          </a:xfrm>
        </p:grpSpPr>
        <p:sp>
          <p:nvSpPr>
            <p:cNvPr hidden="false" id="100" name="Shape 100"/>
            <p:cNvSpPr txBox="false"/>
            <p:nvPr isPhoto="false"/>
          </p:nvSpPr>
          <p:spPr>
            <a:xfrm flipH="false" flipV="false" rot="0">
              <a:off x="3673543" y="0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01" name="Shape 101"/>
            <p:cNvSpPr txBox="false"/>
            <p:nvPr isPhoto="false"/>
          </p:nvSpPr>
          <p:spPr>
            <a:xfrm flipH="false" flipV="false" rot="0">
              <a:off x="4504674" y="5377990"/>
              <a:ext cx="466441" cy="4664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02" name="Shape 102"/>
            <p:cNvSpPr txBox="false"/>
            <p:nvPr isPhoto="false"/>
          </p:nvSpPr>
          <p:spPr>
            <a:xfrm flipH="false" flipV="false" rot="0">
              <a:off x="4557742" y="4985958"/>
              <a:ext cx="113366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03" name="Shape 103"/>
            <p:cNvSpPr txBox="false"/>
            <p:nvPr isPhoto="false"/>
          </p:nvSpPr>
          <p:spPr>
            <a:xfrm flipH="false" flipV="false" rot="0">
              <a:off x="4199784" y="5653198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04" name="Shape 104"/>
            <p:cNvSpPr txBox="false"/>
            <p:nvPr isPhoto="false"/>
          </p:nvSpPr>
          <p:spPr>
            <a:xfrm flipH="false" flipV="false" rot="0">
              <a:off x="4311478" y="366226"/>
              <a:ext cx="466441" cy="4664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05" name="Shape 105"/>
            <p:cNvSpPr txBox="false"/>
            <p:nvPr isPhoto="false"/>
          </p:nvSpPr>
          <p:spPr>
            <a:xfrm flipH="false" flipV="false" rot="0">
              <a:off x="4133498" y="97586"/>
              <a:ext cx="113366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06" name="Shape 106"/>
            <p:cNvSpPr txBox="false"/>
            <p:nvPr isPhoto="false"/>
          </p:nvSpPr>
          <p:spPr>
            <a:xfrm flipH="false" flipV="false" rot="0">
              <a:off x="293304" y="5832619"/>
              <a:ext cx="305779" cy="3057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07" name="Shape 107"/>
            <p:cNvSpPr txBox="false"/>
            <p:nvPr isPhoto="false"/>
          </p:nvSpPr>
          <p:spPr>
            <a:xfrm flipH="false" flipV="false" rot="0">
              <a:off x="0" y="5669740"/>
              <a:ext cx="113366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hidden="false" id="109" name="Shape 109"/>
          <p:cNvPicPr preferRelativeResize="true"/>
          <p:nvPr isPhoto="false"/>
        </p:nvPicPr>
        <p:blipFill>
          <a:blip r:embed="rId1"/>
          <a:srcRect b="0" l="20837" r="29163" t="0"/>
          <a:stretch/>
        </p:blipFill>
        <p:spPr>
          <a:xfrm flipH="false" flipV="false" rot="0">
            <a:off x="6306574" y="552339"/>
            <a:ext cx="5728173" cy="5728174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3111160" name="ODFRight"/>
              <a:gd fmla="val 3111160" name="ODFBottom"/>
              <a:gd fmla="val 3111160" name="ODFWidth"/>
              <a:gd fmla="val 3111160" name="ODFHeight"/>
            </a:gdLst>
            <a:rect b="OXMLTextRectB" l="OXMLTextRectL" r="OXMLTextRectR" t="OXMLTextRectT"/>
            <a:pathLst>
              <a:path fill="norm" h="3111160" stroke="true" w="3111160">
                <a:moveTo>
                  <a:pt x="1555580" y="0"/>
                </a:moveTo>
                <a:cubicBezTo>
                  <a:pt x="2414703" y="0"/>
                  <a:pt x="3111160" y="696457"/>
                  <a:pt x="3111160" y="1555580"/>
                </a:cubicBezTo>
                <a:cubicBezTo>
                  <a:pt x="3111160" y="2414703"/>
                  <a:pt x="2414703" y="3111160"/>
                  <a:pt x="1555580" y="3111160"/>
                </a:cubicBezTo>
                <a:cubicBezTo>
                  <a:pt x="696457" y="3111160"/>
                  <a:pt x="0" y="2414703"/>
                  <a:pt x="0" y="1555580"/>
                </a:cubicBezTo>
                <a:cubicBezTo>
                  <a:pt x="0" y="696457"/>
                  <a:pt x="696457" y="0"/>
                  <a:pt x="1555580" y="0"/>
                </a:cubicBezTo>
                <a:close/>
              </a:path>
            </a:pathLst>
          </a:custGeom>
        </p:spPr>
      </p:pic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bg>
      <p:bgPr>
        <a:solidFill>
          <a:schemeClr val="bg1"/>
        </a:solidFill>
      </p:bgPr>
    </p:bg>
    <p:spTree>
      <p:nvGrpSpPr>
        <p:cNvPr hidden="false" id="110" name="GroupShape 11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1" name="Shape 111"/>
          <p:cNvSpPr txBox="false"/>
          <p:nvPr isPhoto="false"/>
        </p:nvSpPr>
        <p:spPr>
          <a:xfrm flipH="false" flipV="false" rot="0"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0"/>
          <a:fillRef idx="1">
            <a:schemeClr val="accent1"/>
          </a:fillRef>
          <a:effectRef idx="0"/>
          <a:fontRef idx="none"/>
        </p:style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12" name="Shape 112"/>
          <p:cNvSpPr txBox="false"/>
          <p:nvPr isPhoto="false"/>
        </p:nvSpPr>
        <p:spPr>
          <a:xfrm flipH="false" flipV="false" rot="0"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9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hidden="false" id="113" name="Shape 113"/>
          <p:cNvSpPr txBox="false"/>
          <p:nvPr isPhoto="false"/>
        </p:nvSpPr>
        <p:spPr>
          <a:xfrm flipH="false" flipV="false" rot="0">
            <a:off x="3802590" y="0"/>
            <a:ext cx="8389412" cy="6858000"/>
          </a:xfrm>
          <a:custGeom>
            <a:avLst/>
            <a:gdLst>
              <a:gd fmla="*/ 1405847 w 8389411" name="connsiteX0"/>
              <a:gd fmla="*/ 0 h 6858000" name="connsiteY0"/>
              <a:gd fmla="*/ 8389411 w 8389411" name="connsiteX1"/>
              <a:gd fmla="*/ 0 h 6858000" name="connsiteY1"/>
              <a:gd fmla="*/ 8389411 w 8389411" name="connsiteX2"/>
              <a:gd fmla="*/ 6858000 h 6858000" name="connsiteY2"/>
              <a:gd fmla="*/ 1403382 w 8389411" name="connsiteX3"/>
              <a:gd fmla="*/ 6858000 h 6858000" name="connsiteY3"/>
              <a:gd fmla="*/ 1126450 w 8389411" name="connsiteX4"/>
              <a:gd fmla="*/ 6554701 h 6858000" name="connsiteY4"/>
              <a:gd fmla="*/ 0 w 8389411" name="connsiteX5"/>
              <a:gd fmla="*/ 3431347 h 6858000" name="connsiteY5"/>
              <a:gd fmla="*/ 1281495 w 8389411" name="connsiteX6"/>
              <a:gd fmla="*/ 129827 h 6858000" name="connsiteY6"/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8389411" name="ODFRight"/>
              <a:gd fmla="val 6858000" name="ODFBottom"/>
              <a:gd fmla="val 8389411" name="ODFWidth"/>
              <a:gd fmla="val 6858000" name="ODFHeight"/>
            </a:gdLst>
            <a:rect b="OXMLTextRectB" l="OXMLTextRectL" r="OXMLTextRectR" t="OXMLTextRectT"/>
            <a:pathLst>
              <a:path fill="norm" h="6858000" stroke="true" w="8389411">
                <a:moveTo>
                  <a:pt x="1405847" y="0"/>
                </a:moveTo>
                <a:lnTo>
                  <a:pt x="8389411" y="0"/>
                </a:lnTo>
                <a:lnTo>
                  <a:pt x="8389411" y="6858000"/>
                </a:lnTo>
                <a:lnTo>
                  <a:pt x="1403382" y="6858000"/>
                </a:lnTo>
                <a:lnTo>
                  <a:pt x="1126450" y="6554701"/>
                </a:lnTo>
                <a:cubicBezTo>
                  <a:pt x="422736" y="5705928"/>
                  <a:pt x="0" y="4617776"/>
                  <a:pt x="0" y="3431347"/>
                </a:cubicBezTo>
                <a:cubicBezTo>
                  <a:pt x="0" y="2160173"/>
                  <a:pt x="485281" y="1001818"/>
                  <a:pt x="1281495" y="1298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 bIns="45720" lIns="91440" rIns="91440" tIns="45720" wrap="square">
            <a:noAutofit/>
          </a:bodyPr>
          <a:p>
            <a:pPr algn="ctr" indent="0" marL="0"/>
            <a:endParaRPr sz="9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hidden="false" id="114" name="Shape 114"/>
          <p:cNvGrpSpPr/>
          <p:nvPr isPhoto="false"/>
        </p:nvGrpSpPr>
        <p:grpSpPr>
          <a:xfrm flipH="false" flipV="false" rot="0">
            <a:off x="244914" y="299808"/>
            <a:ext cx="11521822" cy="6038357"/>
            <a:chOff x="0" y="0"/>
            <a:chExt cx="11521822" cy="6038357"/>
          </a:xfrm>
        </p:grpSpPr>
        <p:sp>
          <p:nvSpPr>
            <p:cNvPr hidden="false" id="115" name="Shape 115"/>
            <p:cNvSpPr txBox="false"/>
            <p:nvPr isPhoto="false"/>
          </p:nvSpPr>
          <p:spPr>
            <a:xfrm flipH="false" flipV="false" rot="0">
              <a:off x="11055381" y="215900"/>
              <a:ext cx="466441" cy="4664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16" name="Shape 116"/>
            <p:cNvSpPr txBox="false"/>
            <p:nvPr isPhoto="false"/>
          </p:nvSpPr>
          <p:spPr>
            <a:xfrm flipH="false" flipV="false" rot="0">
              <a:off x="10996430" y="0"/>
              <a:ext cx="113366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17" name="Shape 117"/>
            <p:cNvSpPr txBox="false"/>
            <p:nvPr isPhoto="false"/>
          </p:nvSpPr>
          <p:spPr>
            <a:xfrm flipH="false" flipV="false" rot="0">
              <a:off x="7515534" y="3504186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18" name="Shape 118"/>
            <p:cNvSpPr txBox="false"/>
            <p:nvPr isPhoto="false"/>
          </p:nvSpPr>
          <p:spPr>
            <a:xfrm flipH="false" flipV="false" rot="0">
              <a:off x="480984" y="54418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19" name="Shape 119"/>
            <p:cNvSpPr txBox="false"/>
            <p:nvPr isPhoto="false"/>
          </p:nvSpPr>
          <p:spPr>
            <a:xfrm flipH="false" flipV="false" rot="0">
              <a:off x="165419" y="5732577"/>
              <a:ext cx="305779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20" name="Shape 120"/>
            <p:cNvSpPr txBox="false"/>
            <p:nvPr isPhoto="false"/>
          </p:nvSpPr>
          <p:spPr>
            <a:xfrm flipH="false" flipV="false" rot="0">
              <a:off x="0" y="5521230"/>
              <a:ext cx="113366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hidden="false" id="121" name="Shape 121"/>
          <p:cNvSpPr txBox="true"/>
          <p:nvPr isPhoto="false">
            <p:ph idx="0" type="title"/>
          </p:nvPr>
        </p:nvSpPr>
        <p:spPr>
          <a:xfrm flipH="false" flipV="false" rot="0">
            <a:off x="770878" y="952022"/>
            <a:ext cx="2862591" cy="5157049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lvl="0"/>
          </a:lstStyle>
          <a:p>
            <a:r>
              <a:rPr sz="3400"/>
              <a:t>Обеспечение процедуры</a:t>
            </a:r>
            <a:endParaRPr sz="3400"/>
          </a:p>
        </p:txBody>
      </p:sp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122" name="GroupShape 12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23" name="Shape 123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Принципы</a:t>
            </a:r>
          </a:p>
        </p:txBody>
      </p:sp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124" name="GroupShape 12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25" name="Shape 125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Структура ПОА</a:t>
            </a:r>
          </a:p>
        </p:txBody>
      </p:sp>
    </p:spTree>
  </p:cSld>
</p:sld>
</file>

<file path=ppt/slides/slide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126" name="GroupShape 12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27" name="Shape 12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Группы критериев </a:t>
            </a:r>
          </a:p>
        </p:txBody>
      </p:sp>
      <p:sp>
        <p:nvSpPr>
          <p:cNvPr hidden="false" id="128" name="Shape 12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5</a:t>
            </a:r>
          </a:p>
        </p:txBody>
      </p:sp>
    </p:spTree>
  </p:cSld>
</p:sld>
</file>

<file path=ppt/slides/slide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bg>
      <p:bgPr>
        <a:solidFill>
          <a:schemeClr val="bg1"/>
        </a:solidFill>
      </p:bgPr>
    </p:bg>
    <p:spTree>
      <p:nvGrpSpPr>
        <p:cNvPr hidden="false" id="129" name="GroupShape 12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0" name="Shape 130"/>
          <p:cNvSpPr txBox="false"/>
          <p:nvPr isPhoto="false"/>
        </p:nvSpPr>
        <p:spPr>
          <a:xfrm flipH="false" flipV="false" rot="0"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0"/>
          <a:fillRef idx="1">
            <a:schemeClr val="accent1"/>
          </a:fillRef>
          <a:effectRef idx="0"/>
          <a:fontRef idx="none"/>
        </p:style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31" name="Shape 131"/>
          <p:cNvSpPr txBox="false"/>
          <p:nvPr isPhoto="false"/>
        </p:nvSpPr>
        <p:spPr>
          <a:xfrm flipH="false" flipV="false" rot="0"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9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hidden="false" id="132" name="Shape 132"/>
          <p:cNvGrpSpPr/>
          <p:nvPr isPhoto="false"/>
        </p:nvGrpSpPr>
        <p:grpSpPr>
          <a:xfrm flipH="false" flipV="false" rot="0">
            <a:off x="162361" y="253193"/>
            <a:ext cx="11801644" cy="6229550"/>
            <a:chOff x="0" y="0"/>
            <a:chExt cx="11801644" cy="6229550"/>
          </a:xfrm>
        </p:grpSpPr>
        <p:sp>
          <p:nvSpPr>
            <p:cNvPr hidden="false" id="133" name="Shape 133"/>
            <p:cNvSpPr txBox="false"/>
            <p:nvPr isPhoto="false"/>
          </p:nvSpPr>
          <p:spPr>
            <a:xfrm flipH="false" flipV="false" rot="0">
              <a:off x="488077" y="0"/>
              <a:ext cx="150552" cy="150552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34" name="Shape 134"/>
            <p:cNvSpPr txBox="false"/>
            <p:nvPr isPhoto="false"/>
          </p:nvSpPr>
          <p:spPr>
            <a:xfrm flipH="false" flipV="false" rot="0">
              <a:off x="10991529" y="301225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35" name="Shape 135"/>
            <p:cNvSpPr txBox="false"/>
            <p:nvPr isPhoto="false"/>
          </p:nvSpPr>
          <p:spPr>
            <a:xfrm flipH="false" flipV="false" rot="0">
              <a:off x="11078983" y="46615"/>
              <a:ext cx="113366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36" name="Shape 136"/>
            <p:cNvSpPr txBox="false"/>
            <p:nvPr isPhoto="false"/>
          </p:nvSpPr>
          <p:spPr>
            <a:xfrm flipH="false" flipV="false" rot="0">
              <a:off x="0" y="113366"/>
              <a:ext cx="309716" cy="309716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37" name="Shape 137"/>
            <p:cNvSpPr txBox="false"/>
            <p:nvPr isPhoto="false"/>
          </p:nvSpPr>
          <p:spPr>
            <a:xfrm flipH="false" flipV="false" rot="0">
              <a:off x="11688277" y="5633031"/>
              <a:ext cx="113366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38" name="Shape 138"/>
            <p:cNvSpPr txBox="false"/>
            <p:nvPr isPhoto="false"/>
          </p:nvSpPr>
          <p:spPr>
            <a:xfrm flipH="false" flipV="false" rot="0">
              <a:off x="11372711" y="5923770"/>
              <a:ext cx="305779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39" name="Shape 139"/>
            <p:cNvSpPr txBox="false"/>
            <p:nvPr isPhoto="false"/>
          </p:nvSpPr>
          <p:spPr>
            <a:xfrm flipH="false" flipV="false" rot="0">
              <a:off x="11207293" y="5712423"/>
              <a:ext cx="113366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hidden="false" id="140" name="Shape 140"/>
          <p:cNvSpPr txBox="true"/>
          <p:nvPr isPhoto="false">
            <p:ph idx="0" type="title"/>
          </p:nvPr>
        </p:nvSpPr>
        <p:spPr>
          <a:xfrm flipH="false" flipV="false" rot="0">
            <a:off x="770878" y="952023"/>
            <a:ext cx="10773422" cy="1797530"/>
          </a:xfrm>
          <a:prstGeom prst="rect">
            <a:avLst/>
          </a:prstGeom>
        </p:spPr>
        <p:txBody>
          <a:bodyPr anchor="t">
            <a:normAutofit fontScale="100%" lnSpcReduction="0%"/>
          </a:bodyPr>
          <a:lstStyle>
            <a:defPPr/>
            <a:lvl1pPr lvl="0"/>
          </a:lstStyle>
          <a:p>
            <a:r>
              <a:rPr sz="4400"/>
              <a:t>Оценка профессиональных навыков</a:t>
            </a:r>
            <a:endParaRPr sz="4400"/>
          </a:p>
        </p:txBody>
      </p:sp>
    </p:spTree>
  </p:cSld>
</p:sld>
</file>

<file path=ppt/slides/slide7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141" name="GroupShape 14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2" name="Shape 142"/>
          <p:cNvSpPr txBox="true"/>
          <p:nvPr isPhoto="false">
            <p:ph idx="0" type="title"/>
          </p:nvPr>
        </p:nvSpPr>
        <p:spPr>
          <a:xfrm flipH="false" flipV="false" rot="0">
            <a:off x="422900" y="576263"/>
            <a:ext cx="3932532" cy="2967606"/>
          </a:xfrm>
          <a:prstGeom prst="rect">
            <a:avLst/>
          </a:prstGeom>
        </p:spPr>
        <p:txBody>
          <a:bodyPr anchor="b" bIns="45720" lIns="91440" rIns="91440" tIns="45720" vert="horz">
            <a:normAutofit fontScale="100%" lnSpcReduction="0%"/>
          </a:bodyPr>
          <a:lstStyle>
            <a:defPPr/>
            <a:lvl1pPr lvl="0"/>
          </a:lstStyle>
          <a:p>
            <a:r>
              <a:rPr sz="4800"/>
              <a:t>Структура оценочных материалов</a:t>
            </a:r>
            <a:endParaRPr sz="4800"/>
          </a:p>
        </p:txBody>
      </p:sp>
    </p:spTree>
  </p:cSld>
</p:sld>
</file>

<file path=ppt/slides/slide8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bg>
      <p:bgPr>
        <a:solidFill>
          <a:schemeClr val="bg1"/>
        </a:solidFill>
      </p:bgPr>
    </p:bg>
    <p:spTree>
      <p:nvGrpSpPr>
        <p:cNvPr hidden="false" id="143" name="GroupShape 14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4" name="Shape 144"/>
          <p:cNvSpPr txBox="false"/>
          <p:nvPr isPhoto="false"/>
        </p:nvSpPr>
        <p:spPr>
          <a:xfrm flipH="false" flipV="false" rot="0"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0"/>
          <a:fillRef idx="1">
            <a:schemeClr val="accent1"/>
          </a:fillRef>
          <a:effectRef idx="0"/>
          <a:fontRef idx="none"/>
        </p:style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45" name="Shape 145"/>
          <p:cNvSpPr txBox="false"/>
          <p:nvPr isPhoto="false"/>
        </p:nvSpPr>
        <p:spPr>
          <a:xfrm flipH="false" flipV="false" rot="0"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txBody>
          <a:bodyPr anchor="ctr" bIns="45720" lIns="91440" rIns="91440" tIns="45720"/>
          <a:p>
            <a:pPr algn="ctr" indent="0" marL="0"/>
            <a:endParaRPr sz="9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hidden="false" id="146" name="Shape 146"/>
          <p:cNvSpPr txBox="false"/>
          <p:nvPr isPhoto="false"/>
        </p:nvSpPr>
        <p:spPr>
          <a:xfrm flipH="false" flipV="false" rot="0">
            <a:off x="3802590" y="0"/>
            <a:ext cx="8389412" cy="6858000"/>
          </a:xfrm>
          <a:custGeom>
            <a:avLst/>
            <a:gdLst>
              <a:gd fmla="*/ 1405847 w 8389411" name="connsiteX0"/>
              <a:gd fmla="*/ 0 h 6858000" name="connsiteY0"/>
              <a:gd fmla="*/ 8389411 w 8389411" name="connsiteX1"/>
              <a:gd fmla="*/ 0 h 6858000" name="connsiteY1"/>
              <a:gd fmla="*/ 8389411 w 8389411" name="connsiteX2"/>
              <a:gd fmla="*/ 6858000 h 6858000" name="connsiteY2"/>
              <a:gd fmla="*/ 1403382 w 8389411" name="connsiteX3"/>
              <a:gd fmla="*/ 6858000 h 6858000" name="connsiteY3"/>
              <a:gd fmla="*/ 1126450 w 8389411" name="connsiteX4"/>
              <a:gd fmla="*/ 6554701 h 6858000" name="connsiteY4"/>
              <a:gd fmla="*/ 0 w 8389411" name="connsiteX5"/>
              <a:gd fmla="*/ 3431347 h 6858000" name="connsiteY5"/>
              <a:gd fmla="*/ 1281495 w 8389411" name="connsiteX6"/>
              <a:gd fmla="*/ 129827 h 6858000" name="connsiteY6"/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8389411" name="ODFRight"/>
              <a:gd fmla="val 6858000" name="ODFBottom"/>
              <a:gd fmla="val 8389411" name="ODFWidth"/>
              <a:gd fmla="val 6858000" name="ODFHeight"/>
            </a:gdLst>
            <a:rect b="OXMLTextRectB" l="OXMLTextRectL" r="OXMLTextRectR" t="OXMLTextRectT"/>
            <a:pathLst>
              <a:path fill="norm" h="6858000" stroke="true" w="8389411">
                <a:moveTo>
                  <a:pt x="1405847" y="0"/>
                </a:moveTo>
                <a:lnTo>
                  <a:pt x="8389411" y="0"/>
                </a:lnTo>
                <a:lnTo>
                  <a:pt x="8389411" y="6858000"/>
                </a:lnTo>
                <a:lnTo>
                  <a:pt x="1403382" y="6858000"/>
                </a:lnTo>
                <a:lnTo>
                  <a:pt x="1126450" y="6554701"/>
                </a:lnTo>
                <a:cubicBezTo>
                  <a:pt x="422736" y="5705928"/>
                  <a:pt x="0" y="4617776"/>
                  <a:pt x="0" y="3431347"/>
                </a:cubicBezTo>
                <a:cubicBezTo>
                  <a:pt x="0" y="2160173"/>
                  <a:pt x="485281" y="1001818"/>
                  <a:pt x="1281495" y="1298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 bIns="45720" lIns="91440" rIns="91440" tIns="45720" wrap="square">
            <a:noAutofit/>
          </a:bodyPr>
          <a:p>
            <a:pPr algn="ctr" indent="0" marL="0"/>
            <a:endParaRPr sz="9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hidden="false" id="147" name="Shape 147"/>
          <p:cNvGrpSpPr/>
          <p:nvPr isPhoto="false"/>
        </p:nvGrpSpPr>
        <p:grpSpPr>
          <a:xfrm flipH="false" flipV="false" rot="0">
            <a:off x="244914" y="299808"/>
            <a:ext cx="11521822" cy="6038357"/>
            <a:chOff x="0" y="0"/>
            <a:chExt cx="11521822" cy="6038357"/>
          </a:xfrm>
        </p:grpSpPr>
        <p:sp>
          <p:nvSpPr>
            <p:cNvPr hidden="false" id="148" name="Shape 148"/>
            <p:cNvSpPr txBox="false"/>
            <p:nvPr isPhoto="false"/>
          </p:nvSpPr>
          <p:spPr>
            <a:xfrm flipH="false" flipV="false" rot="0">
              <a:off x="11055381" y="215900"/>
              <a:ext cx="466441" cy="4664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49" name="Shape 149"/>
            <p:cNvSpPr txBox="false"/>
            <p:nvPr isPhoto="false"/>
          </p:nvSpPr>
          <p:spPr>
            <a:xfrm flipH="false" flipV="false" rot="0">
              <a:off x="10996430" y="0"/>
              <a:ext cx="113366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50" name="Shape 150"/>
            <p:cNvSpPr txBox="false"/>
            <p:nvPr isPhoto="false"/>
          </p:nvSpPr>
          <p:spPr>
            <a:xfrm flipH="false" flipV="false" rot="0">
              <a:off x="7515534" y="3504186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51" name="Shape 151"/>
            <p:cNvSpPr txBox="false"/>
            <p:nvPr isPhoto="false"/>
          </p:nvSpPr>
          <p:spPr>
            <a:xfrm flipH="false" flipV="false" rot="0">
              <a:off x="480984" y="54418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52" name="Shape 152"/>
            <p:cNvSpPr txBox="false"/>
            <p:nvPr isPhoto="false"/>
          </p:nvSpPr>
          <p:spPr>
            <a:xfrm flipH="false" flipV="false" rot="0">
              <a:off x="165419" y="5732577"/>
              <a:ext cx="305779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hidden="false" id="153" name="Shape 153"/>
            <p:cNvSpPr txBox="false"/>
            <p:nvPr isPhoto="false"/>
          </p:nvSpPr>
          <p:spPr>
            <a:xfrm flipH="false" flipV="false" rot="0">
              <a:off x="0" y="5521230"/>
              <a:ext cx="113366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="ctr" bIns="45720" lIns="91440" rIns="91440" tIns="45720"/>
            <a:p>
              <a:pPr algn="ctr" indent="0" marL="0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hidden="false" id="154" name="Shape 154"/>
          <p:cNvSpPr txBox="true"/>
          <p:nvPr isPhoto="false">
            <p:ph idx="0" type="title"/>
          </p:nvPr>
        </p:nvSpPr>
        <p:spPr>
          <a:xfrm flipH="false" flipV="false" rot="0">
            <a:off x="770878" y="952022"/>
            <a:ext cx="2862591" cy="5157049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lvl="0"/>
          </a:lstStyle>
          <a:p>
            <a:r>
              <a:rPr sz="4400"/>
              <a:t>Вопросы</a:t>
            </a:r>
            <a:endParaRPr sz="4400"/>
          </a:p>
        </p:txBody>
      </p:sp>
    </p:spTree>
  </p:cSld>
</p:sld>
</file>

<file path=ppt/slides/slide9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155" name="GroupShape 15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56" name="Shape 156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Спасибо за внимание!</a:t>
            </a:r>
          </a:p>
        </p:txBody>
      </p:sp>
      <p:sp>
        <p:nvSpPr>
          <p:cNvPr hidden="false" id="157" name="Shape 157"/>
          <p:cNvSpPr txBox="true"/>
          <p:nvPr isPhoto="false">
            <p:ph idx="1" type="sub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name="ConfettiVTI">
  <a:themeElements>
    <a:clrScheme name="Custom 30">
      <a:dk1>
        <a:srgbClr val="000000"/>
      </a:dk1>
      <a:lt1>
        <a:srgbClr val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MyOffice-CoreFramework-Android/26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2022-12-27T14:27:54Z</dcterms:modified>
</cp:coreProperties>
</file>